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306" r:id="rId2"/>
    <p:sldId id="340" r:id="rId3"/>
    <p:sldId id="341" r:id="rId4"/>
    <p:sldId id="310" r:id="rId5"/>
    <p:sldId id="311" r:id="rId6"/>
    <p:sldId id="312" r:id="rId7"/>
    <p:sldId id="313" r:id="rId8"/>
    <p:sldId id="314" r:id="rId9"/>
    <p:sldId id="315" r:id="rId10"/>
    <p:sldId id="316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0DDA2-05B8-4F65-8BA4-895B6C3B4690}" type="datetimeFigureOut">
              <a:rPr lang="sl-SI" smtClean="0"/>
              <a:t>26.5.2014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32FAE-CA14-44EF-A72F-9E004EF64A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0689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F8EBC-72F0-4D31-A071-1983DBDCDFFC}" type="datetimeFigureOut">
              <a:rPr lang="sl-SI" smtClean="0"/>
              <a:t>26.5.2014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8EDEA-2452-4F37-92C8-8369AD7018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2171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7F8558E-5452-4429-B519-91B68290D02C}" type="datetimeFigureOut">
              <a:rPr lang="sl-SI" smtClean="0"/>
              <a:t>26.5.2014</a:t>
            </a:fld>
            <a:endParaRPr lang="sl-SI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D397BB5-E381-406B-84D2-BFC1F56FFF7A}" type="slidenum">
              <a:rPr lang="sl-SI" smtClean="0"/>
              <a:t>‹#›</a:t>
            </a:fld>
            <a:endParaRPr lang="sl-SI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558E-5452-4429-B519-91B68290D02C}" type="datetimeFigureOut">
              <a:rPr lang="sl-SI" smtClean="0"/>
              <a:t>26.5.2014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7BB5-E381-406B-84D2-BFC1F56FFF7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558E-5452-4429-B519-91B68290D02C}" type="datetimeFigureOut">
              <a:rPr lang="sl-SI" smtClean="0"/>
              <a:t>26.5.2014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7BB5-E381-406B-84D2-BFC1F56FFF7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558E-5452-4429-B519-91B68290D02C}" type="datetimeFigureOut">
              <a:rPr lang="sl-SI" smtClean="0"/>
              <a:t>26.5.2014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7BB5-E381-406B-84D2-BFC1F56FFF7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558E-5452-4429-B519-91B68290D02C}" type="datetimeFigureOut">
              <a:rPr lang="sl-SI" smtClean="0"/>
              <a:t>26.5.2014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7BB5-E381-406B-84D2-BFC1F56FFF7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558E-5452-4429-B519-91B68290D02C}" type="datetimeFigureOut">
              <a:rPr lang="sl-SI" smtClean="0"/>
              <a:t>26.5.2014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7BB5-E381-406B-84D2-BFC1F56FFF7A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558E-5452-4429-B519-91B68290D02C}" type="datetimeFigureOut">
              <a:rPr lang="sl-SI" smtClean="0"/>
              <a:t>26.5.2014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7BB5-E381-406B-84D2-BFC1F56FFF7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558E-5452-4429-B519-91B68290D02C}" type="datetimeFigureOut">
              <a:rPr lang="sl-SI" smtClean="0"/>
              <a:t>26.5.2014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7BB5-E381-406B-84D2-BFC1F56FFF7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558E-5452-4429-B519-91B68290D02C}" type="datetimeFigureOut">
              <a:rPr lang="sl-SI" smtClean="0"/>
              <a:t>26.5.2014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7BB5-E381-406B-84D2-BFC1F56FFF7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558E-5452-4429-B519-91B68290D02C}" type="datetimeFigureOut">
              <a:rPr lang="sl-SI" smtClean="0"/>
              <a:t>26.5.2014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7BB5-E381-406B-84D2-BFC1F56FFF7A}" type="slidenum">
              <a:rPr lang="sl-SI" smtClean="0"/>
              <a:t>‹#›</a:t>
            </a:fld>
            <a:endParaRPr lang="sl-SI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558E-5452-4429-B519-91B68290D02C}" type="datetimeFigureOut">
              <a:rPr lang="sl-SI" smtClean="0"/>
              <a:t>26.5.2014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7BB5-E381-406B-84D2-BFC1F56FFF7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7F8558E-5452-4429-B519-91B68290D02C}" type="datetimeFigureOut">
              <a:rPr lang="sl-SI" smtClean="0"/>
              <a:t>26.5.2014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D397BB5-E381-406B-84D2-BFC1F56FFF7A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666797" y="1191073"/>
            <a:ext cx="7772400" cy="10137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l-SI" sz="2800" b="1" dirty="0" smtClean="0">
                <a:solidFill>
                  <a:schemeClr val="accent2"/>
                </a:solidFill>
              </a:rPr>
              <a:t>TRADICIJA ZELIŠČARSTVA </a:t>
            </a:r>
            <a:br>
              <a:rPr lang="sl-SI" sz="2800" b="1" dirty="0" smtClean="0">
                <a:solidFill>
                  <a:schemeClr val="accent2"/>
                </a:solidFill>
              </a:rPr>
            </a:br>
            <a:r>
              <a:rPr lang="sl-SI" sz="2800" b="1" dirty="0" smtClean="0">
                <a:solidFill>
                  <a:schemeClr val="accent2"/>
                </a:solidFill>
              </a:rPr>
              <a:t>IN ZELIŠČNI VRT V ENOTI STUDENČEK</a:t>
            </a:r>
            <a:endParaRPr lang="sl-SI" sz="2800" b="1" dirty="0">
              <a:solidFill>
                <a:schemeClr val="accent2"/>
              </a:solidFill>
            </a:endParaRPr>
          </a:p>
        </p:txBody>
      </p:sp>
      <p:pic>
        <p:nvPicPr>
          <p:cNvPr id="6" name="Picture 2" descr="Vrtec Rogaška Slati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95" y="404664"/>
            <a:ext cx="224419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avokotnik 6"/>
          <p:cNvSpPr/>
          <p:nvPr/>
        </p:nvSpPr>
        <p:spPr>
          <a:xfrm>
            <a:off x="3347864" y="5827606"/>
            <a:ext cx="30604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600" dirty="0" smtClean="0">
                <a:solidFill>
                  <a:schemeClr val="bg1">
                    <a:lumMod val="50000"/>
                  </a:schemeClr>
                </a:solidFill>
              </a:rPr>
              <a:t>Marjana Šrimpf, vzgojiteljica</a:t>
            </a:r>
            <a:endParaRPr lang="sl-SI" sz="16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60263"/>
            <a:ext cx="4712072" cy="3534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82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48938" cy="6336704"/>
          </a:xfrm>
          <a:prstGeom prst="rect">
            <a:avLst/>
          </a:prstGeom>
          <a:solidFill>
            <a:schemeClr val="bg1">
              <a:alpha val="51000"/>
            </a:schemeClr>
          </a:solidFill>
        </p:spPr>
      </p:pic>
      <p:sp>
        <p:nvSpPr>
          <p:cNvPr id="3" name="Ograda vsebine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pPr algn="ctr"/>
            <a:endParaRPr lang="sl-SI" dirty="0"/>
          </a:p>
          <a:p>
            <a:endParaRPr lang="sl-SI" dirty="0" smtClean="0"/>
          </a:p>
        </p:txBody>
      </p:sp>
      <p:sp>
        <p:nvSpPr>
          <p:cNvPr id="7" name="Ograda vsebine 6"/>
          <p:cNvSpPr>
            <a:spLocks noGrp="1"/>
          </p:cNvSpPr>
          <p:nvPr>
            <p:ph sz="half" idx="4294967295"/>
          </p:nvPr>
        </p:nvSpPr>
        <p:spPr>
          <a:xfrm>
            <a:off x="1475656" y="764704"/>
            <a:ext cx="5616624" cy="1080120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l-SI" sz="2400" i="1" dirty="0" smtClean="0">
                <a:solidFill>
                  <a:srgbClr val="B82F14"/>
                </a:solidFill>
              </a:rPr>
              <a:t>V naših prizadevanjih vidimo priložnost, da z zgledom, ravnanjem,  znanjem … vplivamo na mlade ljudi, mlade rodove!</a:t>
            </a:r>
            <a:endParaRPr lang="sl-SI" sz="2400" i="1" dirty="0">
              <a:solidFill>
                <a:srgbClr val="B82F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7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827584" y="1772816"/>
            <a:ext cx="698477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l-SI" dirty="0" smtClean="0"/>
              <a:t>Prvi začetki v letu 1994</a:t>
            </a:r>
            <a:br>
              <a:rPr lang="sl-SI" dirty="0" smtClean="0"/>
            </a:br>
            <a:endParaRPr lang="sl-SI" dirty="0"/>
          </a:p>
        </p:txBody>
      </p:sp>
      <p:pic>
        <p:nvPicPr>
          <p:cNvPr id="5" name="Ograda vseb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963663"/>
            <a:ext cx="2913991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559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 txBox="1">
            <a:spLocks/>
          </p:cNvSpPr>
          <p:nvPr/>
        </p:nvSpPr>
        <p:spPr>
          <a:xfrm>
            <a:off x="451313" y="504152"/>
            <a:ext cx="3957916" cy="594918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endParaRPr lang="sl-SI" sz="2000" b="1" dirty="0" smtClean="0"/>
          </a:p>
          <a:p>
            <a:r>
              <a:rPr lang="sl-SI" sz="2000" b="1" dirty="0" smtClean="0"/>
              <a:t>Športni </a:t>
            </a:r>
            <a:r>
              <a:rPr lang="sl-SI" sz="2000" dirty="0" smtClean="0"/>
              <a:t>dopoldnevi</a:t>
            </a:r>
          </a:p>
          <a:p>
            <a:r>
              <a:rPr lang="sl-SI" sz="2000" b="1" dirty="0" smtClean="0"/>
              <a:t>Pohodi</a:t>
            </a:r>
            <a:r>
              <a:rPr lang="sl-SI" sz="2000" dirty="0" smtClean="0"/>
              <a:t> in izleti v naravo</a:t>
            </a:r>
          </a:p>
          <a:p>
            <a:r>
              <a:rPr lang="sl-SI" sz="2000" dirty="0" smtClean="0"/>
              <a:t>Razne dejavnosti za </a:t>
            </a:r>
            <a:r>
              <a:rPr lang="sl-SI" sz="2000" b="1" dirty="0" smtClean="0"/>
              <a:t>sproščanje</a:t>
            </a:r>
          </a:p>
          <a:p>
            <a:r>
              <a:rPr lang="sl-SI" sz="2000" b="1" dirty="0" smtClean="0"/>
              <a:t>Sušenje</a:t>
            </a:r>
            <a:r>
              <a:rPr lang="sl-SI" sz="2000" dirty="0" smtClean="0"/>
              <a:t> ekološko pridelanega </a:t>
            </a:r>
            <a:r>
              <a:rPr lang="sl-SI" sz="2000" b="1" dirty="0" smtClean="0"/>
              <a:t>sadja</a:t>
            </a:r>
          </a:p>
          <a:p>
            <a:r>
              <a:rPr lang="sl-SI" sz="2000" b="1" dirty="0" smtClean="0"/>
              <a:t>Nabiranje zelišč </a:t>
            </a:r>
            <a:r>
              <a:rPr lang="sl-SI" sz="2000" dirty="0" smtClean="0"/>
              <a:t>v naravi</a:t>
            </a:r>
          </a:p>
          <a:p>
            <a:r>
              <a:rPr lang="sl-SI" sz="2000" dirty="0" smtClean="0"/>
              <a:t>Priprava in sušenje</a:t>
            </a:r>
          </a:p>
          <a:p>
            <a:r>
              <a:rPr lang="sl-SI" sz="2000" dirty="0" smtClean="0"/>
              <a:t>Urejanje </a:t>
            </a:r>
            <a:r>
              <a:rPr lang="sl-SI" sz="2000" b="1" dirty="0" smtClean="0"/>
              <a:t>zeliščnih kotičkov</a:t>
            </a:r>
          </a:p>
          <a:p>
            <a:r>
              <a:rPr lang="sl-SI" sz="2000" dirty="0" smtClean="0"/>
              <a:t>Uživanje </a:t>
            </a:r>
            <a:r>
              <a:rPr lang="sl-SI" sz="2000" b="1" dirty="0" smtClean="0"/>
              <a:t>čajev</a:t>
            </a:r>
            <a:r>
              <a:rPr lang="sl-SI" sz="2000" dirty="0" smtClean="0"/>
              <a:t> iz zeliščnih kotičkov</a:t>
            </a:r>
          </a:p>
          <a:p>
            <a:r>
              <a:rPr lang="sl-SI" sz="2000" dirty="0" smtClean="0"/>
              <a:t>Uživanje </a:t>
            </a:r>
            <a:r>
              <a:rPr lang="sl-SI" sz="2000" b="1" dirty="0" smtClean="0"/>
              <a:t>krhlja jabolka </a:t>
            </a:r>
            <a:r>
              <a:rPr lang="sl-SI" sz="2000" dirty="0" smtClean="0"/>
              <a:t>po obroku</a:t>
            </a:r>
          </a:p>
          <a:p>
            <a:r>
              <a:rPr lang="sl-SI" sz="2000" b="1" dirty="0" smtClean="0"/>
              <a:t>Prvi</a:t>
            </a:r>
            <a:r>
              <a:rPr lang="sl-SI" sz="2000" dirty="0" smtClean="0"/>
              <a:t> </a:t>
            </a:r>
            <a:r>
              <a:rPr lang="sl-SI" sz="2000" b="1" dirty="0" smtClean="0"/>
              <a:t>zeliščni vrt </a:t>
            </a:r>
            <a:r>
              <a:rPr lang="sl-SI" sz="2000" dirty="0" smtClean="0"/>
              <a:t>in gojenje zelišč</a:t>
            </a:r>
          </a:p>
          <a:p>
            <a:r>
              <a:rPr lang="sl-SI" sz="2000" dirty="0" smtClean="0"/>
              <a:t>Zasaditev </a:t>
            </a:r>
            <a:r>
              <a:rPr lang="sl-SI" sz="2000" b="1" dirty="0" smtClean="0"/>
              <a:t>lipe</a:t>
            </a:r>
            <a:r>
              <a:rPr lang="sl-SI" sz="2000" dirty="0" smtClean="0"/>
              <a:t> na zelenici vrta</a:t>
            </a:r>
            <a:endParaRPr lang="sl-SI" sz="2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364" y="668360"/>
            <a:ext cx="3747177" cy="2810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78744"/>
            <a:ext cx="3747177" cy="2810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0" r="54808"/>
          <a:stretch/>
        </p:blipFill>
        <p:spPr bwMode="auto">
          <a:xfrm>
            <a:off x="3928950" y="1941571"/>
            <a:ext cx="1003090" cy="2654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56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08912" cy="936104"/>
          </a:xfrm>
        </p:spPr>
        <p:txBody>
          <a:bodyPr>
            <a:normAutofit/>
          </a:bodyPr>
          <a:lstStyle/>
          <a:p>
            <a:pPr algn="ctr"/>
            <a:r>
              <a:rPr lang="sl-SI" sz="3400" dirty="0" err="1" smtClean="0"/>
              <a:t>Kurikularna</a:t>
            </a:r>
            <a:r>
              <a:rPr lang="sl-SI" sz="3400" dirty="0" smtClean="0"/>
              <a:t> prenova,1999. </a:t>
            </a:r>
            <a:endParaRPr lang="sl-SI" sz="34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01970" y="4509120"/>
            <a:ext cx="8269138" cy="15841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l-SI" b="1" i="1" dirty="0" smtClean="0"/>
              <a:t>Globalni cilj: </a:t>
            </a:r>
          </a:p>
          <a:p>
            <a:pPr marL="0" indent="0" algn="ctr">
              <a:buNone/>
            </a:pPr>
            <a:r>
              <a:rPr lang="sl-SI" i="1" dirty="0" smtClean="0"/>
              <a:t>„Otrok doživlja in spoznava živo in neživo </a:t>
            </a:r>
            <a:br>
              <a:rPr lang="sl-SI" i="1" dirty="0" smtClean="0"/>
            </a:br>
            <a:r>
              <a:rPr lang="sl-SI" i="1" dirty="0" smtClean="0"/>
              <a:t>naravo v njeni raznolikosti, povezanosti, </a:t>
            </a:r>
            <a:br>
              <a:rPr lang="sl-SI" i="1" dirty="0" smtClean="0"/>
            </a:br>
            <a:r>
              <a:rPr lang="sl-SI" i="1" dirty="0" smtClean="0"/>
              <a:t>stalnem spreminjanju in estetskih razsežnostih.“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0" t="807" r="5033" b="1565"/>
          <a:stretch/>
        </p:blipFill>
        <p:spPr>
          <a:xfrm>
            <a:off x="3635896" y="1988840"/>
            <a:ext cx="1857271" cy="22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0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864096"/>
          </a:xfrm>
        </p:spPr>
        <p:txBody>
          <a:bodyPr>
            <a:normAutofit/>
          </a:bodyPr>
          <a:lstStyle/>
          <a:p>
            <a:pPr algn="ctr"/>
            <a:r>
              <a:rPr lang="sl-SI" sz="3400" dirty="0"/>
              <a:t>R</a:t>
            </a:r>
            <a:r>
              <a:rPr lang="sl-SI" sz="3400" dirty="0" smtClean="0"/>
              <a:t>astline iz narave</a:t>
            </a:r>
            <a:endParaRPr lang="sl-SI" sz="34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14010"/>
            <a:ext cx="8229600" cy="4817475"/>
          </a:xfrm>
        </p:spPr>
        <p:txBody>
          <a:bodyPr>
            <a:normAutofit fontScale="92500" lnSpcReduction="10000"/>
          </a:bodyPr>
          <a:lstStyle/>
          <a:p>
            <a:endParaRPr lang="sl-SI" dirty="0" smtClean="0"/>
          </a:p>
          <a:p>
            <a:r>
              <a:rPr lang="sl-SI" b="1" dirty="0" smtClean="0"/>
              <a:t>Trobentice</a:t>
            </a:r>
          </a:p>
          <a:p>
            <a:r>
              <a:rPr lang="sl-SI" b="1" dirty="0" smtClean="0"/>
              <a:t>Pljučnik </a:t>
            </a:r>
          </a:p>
          <a:p>
            <a:r>
              <a:rPr lang="sl-SI" b="1" dirty="0" smtClean="0"/>
              <a:t>Marjetice                                                         </a:t>
            </a:r>
          </a:p>
          <a:p>
            <a:r>
              <a:rPr lang="sl-SI" b="1" dirty="0" smtClean="0"/>
              <a:t>Vijolice</a:t>
            </a:r>
          </a:p>
          <a:p>
            <a:r>
              <a:rPr lang="sl-SI" b="1" dirty="0" smtClean="0"/>
              <a:t>Travniška meta</a:t>
            </a:r>
          </a:p>
          <a:p>
            <a:r>
              <a:rPr lang="sl-SI" b="1" dirty="0" smtClean="0"/>
              <a:t>Travniška materina dušica</a:t>
            </a:r>
          </a:p>
          <a:p>
            <a:r>
              <a:rPr lang="sl-SI" b="1" dirty="0"/>
              <a:t>Bezeg</a:t>
            </a:r>
          </a:p>
          <a:p>
            <a:r>
              <a:rPr lang="sl-SI" b="1" dirty="0" smtClean="0"/>
              <a:t>Preslica </a:t>
            </a:r>
          </a:p>
          <a:p>
            <a:r>
              <a:rPr lang="sl-SI" b="1" dirty="0" smtClean="0"/>
              <a:t>Rman</a:t>
            </a:r>
          </a:p>
          <a:p>
            <a:r>
              <a:rPr lang="sl-SI" b="1" dirty="0" smtClean="0"/>
              <a:t>Trpotec</a:t>
            </a:r>
          </a:p>
          <a:p>
            <a:r>
              <a:rPr lang="sl-SI" b="1" dirty="0" smtClean="0"/>
              <a:t>Šipek</a:t>
            </a:r>
            <a:r>
              <a:rPr lang="sl-SI" dirty="0" smtClean="0"/>
              <a:t> </a:t>
            </a:r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5"/>
          <a:stretch/>
        </p:blipFill>
        <p:spPr bwMode="auto">
          <a:xfrm rot="5400000">
            <a:off x="4619111" y="2301770"/>
            <a:ext cx="4890715" cy="2968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17" y="1384659"/>
            <a:ext cx="2776539" cy="2082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53" y="4150318"/>
            <a:ext cx="2776539" cy="2082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022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551" y="3658354"/>
            <a:ext cx="4227826" cy="2736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1475" y="18891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l-SI" sz="3400" dirty="0" smtClean="0"/>
              <a:t>2009 – Nastanek novega vrta</a:t>
            </a:r>
            <a:endParaRPr lang="sl-SI" sz="34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11560" y="2204864"/>
            <a:ext cx="3648204" cy="1453490"/>
          </a:xfrm>
        </p:spPr>
        <p:txBody>
          <a:bodyPr>
            <a:normAutofit fontScale="85000" lnSpcReduction="20000"/>
          </a:bodyPr>
          <a:lstStyle/>
          <a:p>
            <a:pPr algn="ctr"/>
            <a:endParaRPr lang="sl-SI" dirty="0"/>
          </a:p>
          <a:p>
            <a:pPr marL="68580" indent="0" algn="ctr">
              <a:buNone/>
            </a:pPr>
            <a:r>
              <a:rPr lang="sl-SI" dirty="0" smtClean="0"/>
              <a:t>Načrtovanje prostora: </a:t>
            </a:r>
            <a:br>
              <a:rPr lang="sl-SI" dirty="0" smtClean="0"/>
            </a:br>
            <a:r>
              <a:rPr lang="sl-SI" dirty="0" smtClean="0"/>
              <a:t>oblika, materiali, zasnova vrta…</a:t>
            </a:r>
          </a:p>
          <a:p>
            <a:pPr marL="0" indent="0" algn="ctr">
              <a:buNone/>
            </a:pPr>
            <a:r>
              <a:rPr lang="sl-SI" dirty="0" smtClean="0"/>
              <a:t> </a:t>
            </a:r>
          </a:p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sp>
        <p:nvSpPr>
          <p:cNvPr id="4" name="Podnaslov 7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59773"/>
            <a:ext cx="3648204" cy="2736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84784"/>
            <a:ext cx="2636041" cy="1977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84784"/>
            <a:ext cx="1368152" cy="82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4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91880" y="1352704"/>
            <a:ext cx="576064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08912" cy="648072"/>
          </a:xfrm>
        </p:spPr>
        <p:txBody>
          <a:bodyPr>
            <a:normAutofit/>
          </a:bodyPr>
          <a:lstStyle/>
          <a:p>
            <a:pPr algn="ctr"/>
            <a:r>
              <a:rPr lang="sl-SI" sz="3400" dirty="0" smtClean="0"/>
              <a:t>Dejavnosti na zeliščnem vrtu</a:t>
            </a:r>
            <a:endParaRPr lang="sl-SI" sz="3400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7544" y="2060848"/>
            <a:ext cx="3528392" cy="4392488"/>
          </a:xfrm>
        </p:spPr>
        <p:txBody>
          <a:bodyPr>
            <a:normAutofit/>
          </a:bodyPr>
          <a:lstStyle/>
          <a:p>
            <a:r>
              <a:rPr lang="sl-SI" b="1" dirty="0"/>
              <a:t>Skrb in nega </a:t>
            </a:r>
            <a:r>
              <a:rPr lang="sl-SI" b="1" dirty="0" smtClean="0"/>
              <a:t>rastlin</a:t>
            </a:r>
          </a:p>
          <a:p>
            <a:r>
              <a:rPr lang="sl-SI" b="1" dirty="0" smtClean="0"/>
              <a:t>Opazovanje rasti in razvoja</a:t>
            </a:r>
          </a:p>
          <a:p>
            <a:r>
              <a:rPr lang="sl-SI" b="1" dirty="0" smtClean="0"/>
              <a:t>Tipanje</a:t>
            </a:r>
          </a:p>
          <a:p>
            <a:r>
              <a:rPr lang="sl-SI" b="1" dirty="0" smtClean="0"/>
              <a:t>Vonjanje</a:t>
            </a:r>
          </a:p>
          <a:p>
            <a:r>
              <a:rPr lang="sl-SI" b="1" dirty="0" smtClean="0"/>
              <a:t>okušanje</a:t>
            </a:r>
          </a:p>
          <a:p>
            <a:r>
              <a:rPr lang="sl-SI" b="1" dirty="0" smtClean="0"/>
              <a:t>Obiranje </a:t>
            </a:r>
          </a:p>
          <a:p>
            <a:r>
              <a:rPr lang="sl-SI" b="1" dirty="0" smtClean="0"/>
              <a:t>Priprava za sušenje</a:t>
            </a:r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4993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60908" cy="745152"/>
          </a:xfrm>
        </p:spPr>
        <p:txBody>
          <a:bodyPr>
            <a:normAutofit/>
          </a:bodyPr>
          <a:lstStyle/>
          <a:p>
            <a:pPr algn="ctr"/>
            <a:r>
              <a:rPr lang="sl-SI" sz="3400" dirty="0" smtClean="0"/>
              <a:t>Načrtno pitje čaja  </a:t>
            </a:r>
            <a:endParaRPr lang="sl-SI" sz="3400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4294967295"/>
          </p:nvPr>
        </p:nvSpPr>
        <p:spPr>
          <a:xfrm>
            <a:off x="539552" y="3933056"/>
            <a:ext cx="3365636" cy="20882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sl-SI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 smtClean="0"/>
              <a:t>Različna druženja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 smtClean="0"/>
              <a:t>Praznovanja rojstnih dni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 smtClean="0"/>
              <a:t>Dnevna ponudba</a:t>
            </a:r>
          </a:p>
        </p:txBody>
      </p:sp>
      <p:pic>
        <p:nvPicPr>
          <p:cNvPr id="5" name="Ograda vsebine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82926"/>
            <a:ext cx="3078261" cy="2308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188" y="2132856"/>
            <a:ext cx="470452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866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sl-SI" sz="3800" dirty="0" smtClean="0"/>
              <a:t>2013 - obnova zeliščnega vrta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4294967295"/>
          </p:nvPr>
        </p:nvSpPr>
        <p:spPr>
          <a:xfrm>
            <a:off x="443871" y="1988840"/>
            <a:ext cx="8232585" cy="10081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000" dirty="0"/>
              <a:t> </a:t>
            </a:r>
            <a:r>
              <a:rPr lang="sl-SI" sz="2000" dirty="0" smtClean="0"/>
              <a:t> Zasaditev zelišč, primernih za otroke</a:t>
            </a:r>
          </a:p>
          <a:p>
            <a:pPr marL="0" indent="0" algn="ctr">
              <a:buNone/>
            </a:pPr>
            <a:r>
              <a:rPr lang="sl-SI" sz="2000" dirty="0" smtClean="0"/>
              <a:t>Zasaditev dišavnic</a:t>
            </a:r>
            <a:endParaRPr lang="sl-SI" sz="20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95155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95155"/>
            <a:ext cx="4115285" cy="308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AutoShape 2" descr="Zelena zastava"/>
          <p:cNvSpPr>
            <a:spLocks noChangeAspect="1" noChangeArrowheads="1"/>
          </p:cNvSpPr>
          <p:nvPr/>
        </p:nvSpPr>
        <p:spPr bwMode="auto">
          <a:xfrm>
            <a:off x="155575" y="-547688"/>
            <a:ext cx="1905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" name="AutoShape 4" descr="Zelena zastava"/>
          <p:cNvSpPr>
            <a:spLocks noChangeAspect="1" noChangeArrowheads="1"/>
          </p:cNvSpPr>
          <p:nvPr/>
        </p:nvSpPr>
        <p:spPr bwMode="auto">
          <a:xfrm>
            <a:off x="307975" y="-395288"/>
            <a:ext cx="1905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213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249</TotalTime>
  <Words>161</Words>
  <Application>Microsoft Office PowerPoint</Application>
  <PresentationFormat>Diaprojekcija na zaslonu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1" baseType="lpstr">
      <vt:lpstr>Austin</vt:lpstr>
      <vt:lpstr>PowerPointova predstavitev</vt:lpstr>
      <vt:lpstr>PowerPointova predstavitev</vt:lpstr>
      <vt:lpstr>PowerPointova predstavitev</vt:lpstr>
      <vt:lpstr>Kurikularna prenova,1999. </vt:lpstr>
      <vt:lpstr>Rastline iz narave</vt:lpstr>
      <vt:lpstr>2009 – Nastanek novega vrta</vt:lpstr>
      <vt:lpstr>Dejavnosti na zeliščnem vrtu</vt:lpstr>
      <vt:lpstr>Načrtno pitje čaja  </vt:lpstr>
      <vt:lpstr>2013 - obnova zeliščnega vrta 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Ščepec travniških zdravilnih rastlin (pilotski projekt našega vrtca)</dc:title>
  <dc:creator>Andreja</dc:creator>
  <cp:lastModifiedBy>Dunja</cp:lastModifiedBy>
  <cp:revision>32</cp:revision>
  <dcterms:created xsi:type="dcterms:W3CDTF">2014-04-22T07:29:28Z</dcterms:created>
  <dcterms:modified xsi:type="dcterms:W3CDTF">2014-05-26T11:50:18Z</dcterms:modified>
</cp:coreProperties>
</file>